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3" r:id="rId5"/>
    <p:sldId id="287" r:id="rId6"/>
    <p:sldId id="286" r:id="rId7"/>
    <p:sldId id="267" r:id="rId8"/>
    <p:sldId id="279" r:id="rId9"/>
    <p:sldId id="280" r:id="rId10"/>
    <p:sldId id="281" r:id="rId11"/>
    <p:sldId id="28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4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2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9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39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82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98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0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1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5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59A53-84C9-4292-9B19-FF467AF4230B}" type="datetimeFigureOut">
              <a:rPr lang="en-US" smtClean="0"/>
              <a:t>11/18/2017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2C45-2763-4B7D-8375-044D68BB8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8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RTM SMOOTH JAZZ CONCERT SERIES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“EVOLUTION”</a:t>
            </a:r>
            <a:endParaRPr lang="en-US" b="1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Innovative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Creative</a:t>
            </a:r>
          </a:p>
          <a:p>
            <a:r>
              <a:rPr lang="en-US" b="1" i="1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Entertainment</a:t>
            </a:r>
            <a:endParaRPr lang="en-US" b="1" i="1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876800"/>
            <a:ext cx="9144000" cy="1219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Precise Team-Event Planners</a:t>
            </a:r>
          </a:p>
          <a:p>
            <a:pPr algn="ctr"/>
            <a:r>
              <a:rPr lang="en-US" dirty="0" smtClean="0"/>
              <a:t>www.recapturethememory.homestead.com</a:t>
            </a:r>
          </a:p>
          <a:p>
            <a:pPr algn="ctr"/>
            <a:r>
              <a:rPr lang="en-US" dirty="0" smtClean="0"/>
              <a:t>804-683-4452</a:t>
            </a:r>
          </a:p>
          <a:p>
            <a:pPr algn="ctr"/>
            <a:r>
              <a:rPr lang="en-US" dirty="0" smtClean="0"/>
              <a:t>Jake Holmes, Producer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5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74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95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693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86" y="5823856"/>
            <a:ext cx="9133114" cy="103414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458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0"/>
            <a:ext cx="9144000" cy="147002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RTM SMOOTH JAZZ CONCERT SERIES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“EVOLUTION”</a:t>
            </a:r>
            <a:endParaRPr lang="en-US" b="1" dirty="0">
              <a:solidFill>
                <a:srgbClr val="FF0000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Innovative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Lucida Handwriting" panose="03010101010101010101" pitchFamily="66" charset="0"/>
              </a:rPr>
              <a:t>Creative</a:t>
            </a:r>
          </a:p>
          <a:p>
            <a:r>
              <a:rPr lang="en-US" b="1" i="1" dirty="0" smtClean="0">
                <a:solidFill>
                  <a:schemeClr val="tx1"/>
                </a:solidFill>
                <a:latin typeface="Lucida Handwriting" panose="03010101010101010101" pitchFamily="66" charset="0"/>
              </a:rPr>
              <a:t>Entertainment</a:t>
            </a:r>
            <a:endParaRPr lang="en-US" b="1" i="1" dirty="0">
              <a:solidFill>
                <a:schemeClr val="tx1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876800"/>
            <a:ext cx="9144000" cy="1219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Precise Team-Event Planners</a:t>
            </a:r>
          </a:p>
          <a:p>
            <a:pPr algn="ctr"/>
            <a:r>
              <a:rPr lang="en-US" dirty="0" smtClean="0"/>
              <a:t>www.recapturethememory.homestead.com</a:t>
            </a:r>
          </a:p>
          <a:p>
            <a:pPr algn="ctr"/>
            <a:r>
              <a:rPr lang="en-US" dirty="0" smtClean="0"/>
              <a:t>804-683-4452</a:t>
            </a:r>
          </a:p>
          <a:p>
            <a:pPr algn="ctr"/>
            <a:r>
              <a:rPr lang="en-US" dirty="0" smtClean="0"/>
              <a:t>Jake Holmes, Producer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5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5314"/>
            <a:ext cx="7315200" cy="684711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65314"/>
            <a:ext cx="6781800" cy="595448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RICHMOMD METROPOLITAN SURVEY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Facebook-Instagram-Website Analysis-Exit Polling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90 out of 100 individuals prefer “Live Band” over DJ.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88 out of 100 individual expect to pay more for “live music.”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Over 200 hundred individual overwhelming said they would</a:t>
            </a:r>
          </a:p>
          <a:p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upport a venue that features Smooth Jazz and Fine Dining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195 individual out of 200 said they would expect to pay more</a:t>
            </a:r>
          </a:p>
          <a:p>
            <a:r>
              <a:rPr lang="en-US" sz="1600" dirty="0">
                <a:solidFill>
                  <a:schemeClr val="tx1"/>
                </a:solidFill>
              </a:rPr>
              <a:t>f</a:t>
            </a:r>
            <a:r>
              <a:rPr lang="en-US" sz="1600" dirty="0" smtClean="0">
                <a:solidFill>
                  <a:schemeClr val="tx1"/>
                </a:solidFill>
              </a:rPr>
              <a:t>or the combination of each and would expect to pay more in</a:t>
            </a:r>
          </a:p>
          <a:p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en-US" sz="1600" dirty="0" smtClean="0">
                <a:solidFill>
                  <a:schemeClr val="tx1"/>
                </a:solidFill>
              </a:rPr>
              <a:t> theater setting without the dining experience.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Survey did show a majority would like to enjoy lite hors d'oeuvres,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 glass of wine or their favorite cocktail beverage.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Survey also revealed most concert supporters enjoy “dressing up”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attending these events with friends or large groups.  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03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886"/>
            <a:ext cx="7315200" cy="684711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5314"/>
            <a:ext cx="7162800" cy="595448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WHO ARE THESE PEOPLE ?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HOW DO WE GET GAIN THEIR SUPPORT?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The Precise Team-Event Planners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We help you to develop and brand the idea/product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We gather information needed to help you sell the concept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We provide you with the tools to reach new target markets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Do you have a web site? If not……your organizations needs WEB SITE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What is your current standings on Social Media? FB-Twitter-Instagram-Linked In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Are you tech savvy? Does your organization have a person that will host these sites?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FACEBOOK- TWITTER- INSTAGRAM- LINKED IN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E-MARKETING or DIRECT MAIL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87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65314"/>
            <a:ext cx="7162800" cy="595448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88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5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886" y="5823856"/>
            <a:ext cx="9133114" cy="1034143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061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49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9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28800" y="10886"/>
            <a:ext cx="7315200" cy="68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262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RTM SMOOTH JAZZ CONCERT SERIES “EVOLUTION”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RTM SMOOTH JAZZ CONCERT SERIES “EVOLUTION”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Jake</cp:lastModifiedBy>
  <cp:revision>12</cp:revision>
  <dcterms:created xsi:type="dcterms:W3CDTF">2017-11-18T21:07:05Z</dcterms:created>
  <dcterms:modified xsi:type="dcterms:W3CDTF">2017-11-18T23:32:20Z</dcterms:modified>
</cp:coreProperties>
</file>